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23D32E-1C3E-4CDB-8864-BB3C8527A36F}" v="3" dt="2023-08-30T17:53:11.8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5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054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599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7681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64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824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074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638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964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422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804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471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DD7BD-28BA-416F-96C6-D067E48D255C}" type="datetimeFigureOut">
              <a:rPr lang="es-MX" smtClean="0"/>
              <a:t>04/09/2023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18B49-B657-4FFD-9FAB-31DC60CD2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301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id="{F0C5C482-39B9-11C3-9EA6-FFCDF7449D81}"/>
              </a:ext>
            </a:extLst>
          </p:cNvPr>
          <p:cNvSpPr txBox="1"/>
          <p:nvPr/>
        </p:nvSpPr>
        <p:spPr>
          <a:xfrm>
            <a:off x="3275227" y="4588275"/>
            <a:ext cx="467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rgbClr val="FF0000"/>
                </a:solidFill>
                <a:latin typeface="Myriad Pro" panose="020B0703030403020204" pitchFamily="34" charset="0"/>
                <a:cs typeface="Arial" panose="020B0604020202020204" pitchFamily="34" charset="0"/>
              </a:rPr>
              <a:t>XX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400C41E-570E-0CBA-1E47-6E1595E8C56F}"/>
              </a:ext>
            </a:extLst>
          </p:cNvPr>
          <p:cNvSpPr txBox="1"/>
          <p:nvPr/>
        </p:nvSpPr>
        <p:spPr>
          <a:xfrm>
            <a:off x="3641726" y="2543023"/>
            <a:ext cx="2771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rgbClr val="FF0000"/>
                </a:solidFill>
                <a:latin typeface="Myriad Pro" panose="020B0703030403020204"/>
                <a:cs typeface="Arial" panose="020B0604020202020204" pitchFamily="34" charset="0"/>
              </a:rPr>
              <a:t>Capturar Nombre</a:t>
            </a:r>
          </a:p>
        </p:txBody>
      </p:sp>
    </p:spTree>
    <p:extLst>
      <p:ext uri="{BB962C8B-B14F-4D97-AF65-F5344CB8AC3E}">
        <p14:creationId xmlns:p14="http://schemas.microsoft.com/office/powerpoint/2010/main" val="12681162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6a34c201-7951-4690-a846-38db549b2543" xsi:nil="true"/>
    <TaxCatchAll xmlns="74e65e58-2f65-4436-98b2-aa12890b4b53" xsi:nil="true"/>
    <lcf76f155ced4ddcb4097134ff3c332f xmlns="6a34c201-7951-4690-a846-38db549b254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D67354D9F326A4ABD5441FA9E4CA3D3" ma:contentTypeVersion="16" ma:contentTypeDescription="Crear nuevo documento." ma:contentTypeScope="" ma:versionID="10c3ad8a1111df5a3f6ad997304840f4">
  <xsd:schema xmlns:xsd="http://www.w3.org/2001/XMLSchema" xmlns:xs="http://www.w3.org/2001/XMLSchema" xmlns:p="http://schemas.microsoft.com/office/2006/metadata/properties" xmlns:ns2="6a34c201-7951-4690-a846-38db549b2543" xmlns:ns3="74e65e58-2f65-4436-98b2-aa12890b4b53" targetNamespace="http://schemas.microsoft.com/office/2006/metadata/properties" ma:root="true" ma:fieldsID="d5f4dd9588bbb2f8832e44f4cf87ce74" ns2:_="" ns3:_="">
    <xsd:import namespace="6a34c201-7951-4690-a846-38db549b2543"/>
    <xsd:import namespace="74e65e58-2f65-4436-98b2-aa12890b4b5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4c201-7951-4690-a846-38db549b25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_Flow_SignoffStatus" ma:index="20" nillable="true" ma:displayName="Estado de aprobación" ma:internalName="Estado_x0020_de_x0020_aprobaci_x00f3_n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8fb5ff94-f4d6-43cb-96c7-86e4fc0d82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e65e58-2f65-4436-98b2-aa12890b4b5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6587257-f43b-4f59-a7c2-8dcb05e36547}" ma:internalName="TaxCatchAll" ma:showField="CatchAllData" ma:web="74e65e58-2f65-4436-98b2-aa12890b4b5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9C8337-92D4-4C15-A49C-CCFDFAE15B77}">
  <ds:schemaRefs>
    <ds:schemaRef ds:uri="http://schemas.microsoft.com/office/2006/metadata/properties"/>
    <ds:schemaRef ds:uri="http://schemas.microsoft.com/office/infopath/2007/PartnerControls"/>
    <ds:schemaRef ds:uri="6a34c201-7951-4690-a846-38db549b2543"/>
    <ds:schemaRef ds:uri="74e65e58-2f65-4436-98b2-aa12890b4b53"/>
  </ds:schemaRefs>
</ds:datastoreItem>
</file>

<file path=customXml/itemProps2.xml><?xml version="1.0" encoding="utf-8"?>
<ds:datastoreItem xmlns:ds="http://schemas.openxmlformats.org/officeDocument/2006/customXml" ds:itemID="{4CB665C4-B9DD-4C21-A509-347815C713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366B8F-34AA-4025-9CD9-DE952D2AA2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34c201-7951-4690-a846-38db549b2543"/>
    <ds:schemaRef ds:uri="74e65e58-2f65-4436-98b2-aa12890b4b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3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Myriad Pro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Agustín Villavicencio Vilchis</dc:creator>
  <cp:lastModifiedBy>Araceli Ramírez López</cp:lastModifiedBy>
  <cp:revision>4</cp:revision>
  <cp:lastPrinted>2022-07-13T21:20:22Z</cp:lastPrinted>
  <dcterms:created xsi:type="dcterms:W3CDTF">2022-07-13T21:04:01Z</dcterms:created>
  <dcterms:modified xsi:type="dcterms:W3CDTF">2023-09-04T16:56:41Z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0x010100FD67354D9F326A4ABD5441FA9E4CA3D3</vt:lpwstr>
  </property>
</Properties>
</file>